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1E7AB4-1721-4EBF-B0B4-FC75A69A08AC}" type="doc">
      <dgm:prSet loTypeId="urn:microsoft.com/office/officeart/2008/layout/VerticalCircle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0F666CD9-B123-4424-8DDF-73E0CF0C45EA}">
      <dgm:prSet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IN" baseline="0" dirty="0"/>
            <a:t>Key Features</a:t>
          </a:r>
          <a:br>
            <a:rPr lang="en-IN" baseline="0" dirty="0"/>
          </a:br>
          <a:endParaRPr lang="en-IN" dirty="0"/>
        </a:p>
      </dgm:t>
    </dgm:pt>
    <dgm:pt modelId="{C2409F0E-B2CB-4C9F-B1CD-5A60FA401955}" type="parTrans" cxnId="{FB9A3326-149F-49BB-A68D-DA86B35F6531}">
      <dgm:prSet/>
      <dgm:spPr/>
      <dgm:t>
        <a:bodyPr/>
        <a:lstStyle/>
        <a:p>
          <a:endParaRPr lang="en-IN"/>
        </a:p>
      </dgm:t>
    </dgm:pt>
    <dgm:pt modelId="{6B68E3D1-410A-4475-A597-6E5847012B0B}" type="sibTrans" cxnId="{FB9A3326-149F-49BB-A68D-DA86B35F6531}">
      <dgm:prSet/>
      <dgm:spPr/>
      <dgm:t>
        <a:bodyPr/>
        <a:lstStyle/>
        <a:p>
          <a:endParaRPr lang="en-IN"/>
        </a:p>
      </dgm:t>
    </dgm:pt>
    <dgm:pt modelId="{BA8F50BF-1C48-49E9-93F4-536E8972156E}" type="pres">
      <dgm:prSet presAssocID="{1A1E7AB4-1721-4EBF-B0B4-FC75A69A08AC}" presName="Name0" presStyleCnt="0">
        <dgm:presLayoutVars>
          <dgm:dir/>
        </dgm:presLayoutVars>
      </dgm:prSet>
      <dgm:spPr/>
    </dgm:pt>
    <dgm:pt modelId="{244012A0-6D07-45E0-B3C8-1A23B42315FC}" type="pres">
      <dgm:prSet presAssocID="{0F666CD9-B123-4424-8DDF-73E0CF0C45EA}" presName="noChildren" presStyleCnt="0"/>
      <dgm:spPr/>
    </dgm:pt>
    <dgm:pt modelId="{B1E3491A-1648-4397-9178-7007D2DF7B15}" type="pres">
      <dgm:prSet presAssocID="{0F666CD9-B123-4424-8DDF-73E0CF0C45EA}" presName="gap" presStyleCnt="0"/>
      <dgm:spPr/>
    </dgm:pt>
    <dgm:pt modelId="{46202F71-9C7C-4FB5-94D2-377933925A99}" type="pres">
      <dgm:prSet presAssocID="{0F666CD9-B123-4424-8DDF-73E0CF0C45EA}" presName="medCircle2" presStyleLbl="vennNode1" presStyleIdx="0" presStyleCnt="1"/>
      <dgm:spPr/>
    </dgm:pt>
    <dgm:pt modelId="{54B1E8D5-C709-4F86-BB98-6894EF33A02F}" type="pres">
      <dgm:prSet presAssocID="{0F666CD9-B123-4424-8DDF-73E0CF0C45EA}" presName="txLvlOnly1" presStyleLbl="revTx" presStyleIdx="0" presStyleCnt="1"/>
      <dgm:spPr/>
    </dgm:pt>
  </dgm:ptLst>
  <dgm:cxnLst>
    <dgm:cxn modelId="{FB9A3326-149F-49BB-A68D-DA86B35F6531}" srcId="{1A1E7AB4-1721-4EBF-B0B4-FC75A69A08AC}" destId="{0F666CD9-B123-4424-8DDF-73E0CF0C45EA}" srcOrd="0" destOrd="0" parTransId="{C2409F0E-B2CB-4C9F-B1CD-5A60FA401955}" sibTransId="{6B68E3D1-410A-4475-A597-6E5847012B0B}"/>
    <dgm:cxn modelId="{DA6D6FA4-C895-4A88-9B61-7E6629DADBA3}" type="presOf" srcId="{1A1E7AB4-1721-4EBF-B0B4-FC75A69A08AC}" destId="{BA8F50BF-1C48-49E9-93F4-536E8972156E}" srcOrd="0" destOrd="0" presId="urn:microsoft.com/office/officeart/2008/layout/VerticalCircleList"/>
    <dgm:cxn modelId="{763C18E9-2C39-4898-9A09-8EEA0766D573}" type="presOf" srcId="{0F666CD9-B123-4424-8DDF-73E0CF0C45EA}" destId="{54B1E8D5-C709-4F86-BB98-6894EF33A02F}" srcOrd="0" destOrd="0" presId="urn:microsoft.com/office/officeart/2008/layout/VerticalCircleList"/>
    <dgm:cxn modelId="{F1653941-C712-42F2-B021-AE8B2AF61B97}" type="presParOf" srcId="{BA8F50BF-1C48-49E9-93F4-536E8972156E}" destId="{244012A0-6D07-45E0-B3C8-1A23B42315FC}" srcOrd="0" destOrd="0" presId="urn:microsoft.com/office/officeart/2008/layout/VerticalCircleList"/>
    <dgm:cxn modelId="{257044B9-38EA-4F73-B74D-1B6AC4C8454E}" type="presParOf" srcId="{244012A0-6D07-45E0-B3C8-1A23B42315FC}" destId="{B1E3491A-1648-4397-9178-7007D2DF7B15}" srcOrd="0" destOrd="0" presId="urn:microsoft.com/office/officeart/2008/layout/VerticalCircleList"/>
    <dgm:cxn modelId="{F5561A4A-198D-437F-B6C5-9691BBA75575}" type="presParOf" srcId="{244012A0-6D07-45E0-B3C8-1A23B42315FC}" destId="{46202F71-9C7C-4FB5-94D2-377933925A99}" srcOrd="1" destOrd="0" presId="urn:microsoft.com/office/officeart/2008/layout/VerticalCircleList"/>
    <dgm:cxn modelId="{BF56C418-A163-4016-8529-DA00B2B8AF96}" type="presParOf" srcId="{244012A0-6D07-45E0-B3C8-1A23B42315FC}" destId="{54B1E8D5-C709-4F86-BB98-6894EF33A02F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02F71-9C7C-4FB5-94D2-377933925A99}">
      <dsp:nvSpPr>
        <dsp:cNvPr id="0" name=""/>
        <dsp:cNvSpPr/>
      </dsp:nvSpPr>
      <dsp:spPr>
        <a:xfrm>
          <a:off x="704580" y="433"/>
          <a:ext cx="1292161" cy="1292161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4B1E8D5-C709-4F86-BB98-6894EF33A02F}">
      <dsp:nvSpPr>
        <dsp:cNvPr id="0" name=""/>
        <dsp:cNvSpPr/>
      </dsp:nvSpPr>
      <dsp:spPr>
        <a:xfrm>
          <a:off x="1350661" y="433"/>
          <a:ext cx="6894155" cy="1292161"/>
        </a:xfrm>
        <a:prstGeom prst="rect">
          <a:avLst/>
        </a:prstGeom>
        <a:noFill/>
        <a:ln>
          <a:noFill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53340" rIns="0" bIns="5334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 baseline="0" dirty="0"/>
            <a:t>Key Features</a:t>
          </a:r>
          <a:br>
            <a:rPr lang="en-IN" sz="4200" kern="1200" baseline="0" dirty="0"/>
          </a:br>
          <a:endParaRPr lang="en-IN" sz="4200" kern="1200" dirty="0"/>
        </a:p>
      </dsp:txBody>
      <dsp:txXfrm>
        <a:off x="1350661" y="433"/>
        <a:ext cx="6894155" cy="12921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560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4759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1154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2067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4010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253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856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737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086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88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8688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3021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6462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212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956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812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3155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07B925-26CC-40BC-8DB5-4B04E56E633A}" type="datetimeFigureOut">
              <a:rPr lang="en-IN" smtClean="0"/>
              <a:t>29-12-2024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F4D312-5C0D-433A-BB8B-619D2E78BF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2291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9BFD5-1E96-407F-93FE-0DB69F0C8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0" y="95037"/>
            <a:ext cx="9448800" cy="1825096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01E17A91-32FD-1C23-C227-BB0263476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787" y="2469744"/>
            <a:ext cx="9448800" cy="209252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200" b="1" dirty="0"/>
              <a:t>Title</a:t>
            </a:r>
            <a:r>
              <a:rPr lang="en-US" sz="2200" dirty="0"/>
              <a:t>: Music App with Voice Search</a:t>
            </a:r>
          </a:p>
          <a:p>
            <a:pPr>
              <a:lnSpc>
                <a:spcPct val="100000"/>
              </a:lnSpc>
            </a:pPr>
            <a:br>
              <a:rPr lang="en-US" sz="2200" dirty="0"/>
            </a:br>
            <a:r>
              <a:rPr lang="en-US" sz="2200" b="1" dirty="0"/>
              <a:t>Subtitle</a:t>
            </a:r>
            <a:r>
              <a:rPr lang="en-US" sz="2200" dirty="0"/>
              <a:t>: Innovative Way to Discover Your Music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537177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94373-C99B-6199-1764-A63996617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434" y="597694"/>
            <a:ext cx="8610600" cy="1293028"/>
          </a:xfrm>
        </p:spPr>
        <p:txBody>
          <a:bodyPr/>
          <a:lstStyle/>
          <a:p>
            <a:pPr algn="ctr"/>
            <a:r>
              <a:rPr lang="en-IN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489E-1C2E-5BD6-D74A-D3775A501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n-IN" dirty="0" err="1"/>
              <a:t>Udhaya</a:t>
            </a:r>
            <a:r>
              <a:rPr lang="en-IN" dirty="0"/>
              <a:t> Kumar</a:t>
            </a:r>
          </a:p>
          <a:p>
            <a:pPr>
              <a:lnSpc>
                <a:spcPct val="250000"/>
              </a:lnSpc>
            </a:pPr>
            <a:r>
              <a:rPr lang="en-IN" dirty="0"/>
              <a:t>Sathish Kumar</a:t>
            </a:r>
          </a:p>
          <a:p>
            <a:pPr>
              <a:lnSpc>
                <a:spcPct val="250000"/>
              </a:lnSpc>
            </a:pPr>
            <a:r>
              <a:rPr lang="en-IN" dirty="0"/>
              <a:t>Praveen Kumar</a:t>
            </a:r>
          </a:p>
          <a:p>
            <a:pPr>
              <a:lnSpc>
                <a:spcPct val="250000"/>
              </a:lnSpc>
            </a:pPr>
            <a:r>
              <a:rPr lang="en-IN" dirty="0"/>
              <a:t>Gopinath</a:t>
            </a:r>
          </a:p>
        </p:txBody>
      </p:sp>
    </p:spTree>
    <p:extLst>
      <p:ext uri="{BB962C8B-B14F-4D97-AF65-F5344CB8AC3E}">
        <p14:creationId xmlns:p14="http://schemas.microsoft.com/office/powerpoint/2010/main" val="35900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393EC-8FDA-7C09-D321-1052093EC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Project explanation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C8B60-7C5F-AF0F-015A-B6D68CE2B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468" y="2057401"/>
            <a:ext cx="11165732" cy="4567135"/>
          </a:xfrm>
        </p:spPr>
        <p:txBody>
          <a:bodyPr>
            <a:normAutofit fontScale="77500" lnSpcReduction="20000"/>
          </a:bodyPr>
          <a:lstStyle/>
          <a:p>
            <a:pPr marL="0" indent="0" algn="l" rtl="0" eaLnBrk="1" latinLnBrk="0" hangingPunct="1">
              <a:spcBef>
                <a:spcPts val="1000"/>
              </a:spcBef>
              <a:buNone/>
            </a:pPr>
            <a:r>
              <a:rPr lang="en-US" sz="2400" b="1" kern="120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Content:</a:t>
            </a:r>
            <a:endParaRPr lang="en-IN" dirty="0">
              <a:effectLst/>
            </a:endParaRPr>
          </a:p>
          <a:p>
            <a:pPr marL="0" indent="0" algn="l" rtl="0" eaLnBrk="1" latinLnBrk="0" hangingPunct="1">
              <a:spcBef>
                <a:spcPts val="1000"/>
              </a:spcBef>
              <a:buNone/>
            </a:pPr>
            <a:r>
              <a:rPr lang="en-US" sz="2400" kern="120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	A modern music app with voice search for faster music </a:t>
            </a:r>
            <a:endParaRPr lang="en-IN" dirty="0">
              <a:effectLst/>
            </a:endParaRPr>
          </a:p>
          <a:p>
            <a:pPr marL="0" indent="0" algn="l" rtl="0" eaLnBrk="1" latinLnBrk="0" hangingPunct="1">
              <a:spcBef>
                <a:spcPts val="1000"/>
              </a:spcBef>
              <a:buNone/>
            </a:pPr>
            <a:r>
              <a:rPr lang="en-US" sz="2400" kern="120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 	discovery.</a:t>
            </a:r>
            <a:endParaRPr lang="en-IN" dirty="0">
              <a:effectLst/>
            </a:endParaRPr>
          </a:p>
          <a:p>
            <a:pPr marL="0" indent="0" algn="l" rtl="0" eaLnBrk="1" latinLnBrk="0" hangingPunct="1">
              <a:spcBef>
                <a:spcPts val="1000"/>
              </a:spcBef>
              <a:buNone/>
            </a:pPr>
            <a:r>
              <a:rPr lang="en-US" sz="2400" kern="120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	Focus on user experience and accessibility.</a:t>
            </a:r>
            <a:endParaRPr lang="en-IN" dirty="0">
              <a:effectLst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600" b="1" dirty="0"/>
              <a:t>Voice Searching: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dirty="0"/>
              <a:t>Voice searching is a user-friendly feature that allows users to find music or other content in your app by speaking their queries instead of typing them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840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2EB9780-611F-0BC2-7D8E-25B136ABF5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6497069"/>
              </p:ext>
            </p:extLst>
          </p:nvPr>
        </p:nvGraphicFramePr>
        <p:xfrm>
          <a:off x="3581400" y="793556"/>
          <a:ext cx="8610600" cy="12930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DA62851-576A-551C-736E-5609AA31C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544" y="2040131"/>
            <a:ext cx="4013694" cy="4024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0C1A4D-2014-939D-A3C6-61BE452568D3}"/>
              </a:ext>
            </a:extLst>
          </p:cNvPr>
          <p:cNvSpPr txBox="1"/>
          <p:nvPr/>
        </p:nvSpPr>
        <p:spPr>
          <a:xfrm>
            <a:off x="541506" y="2086584"/>
            <a:ext cx="6079787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Content: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Voice Search: Search for songs using voice commands.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Personalized Recommendations: AI-curated playlists.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Offline Mode: Download and listen offline.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Multi-Language Support: Interact in various languages.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1900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37536-769F-ABEB-DA47-1DA0CD320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Why Choose This App ?</a:t>
            </a:r>
            <a:b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7C530-EC9A-B745-BDE7-161FBDFFD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Content:</a:t>
            </a:r>
          </a:p>
          <a:p>
            <a:pPr>
              <a:lnSpc>
                <a:spcPct val="150000"/>
              </a:lnSpc>
            </a:pPr>
            <a:r>
              <a:rPr lang="en-US" dirty="0"/>
              <a:t>Hands-free and fast music discovery.</a:t>
            </a:r>
          </a:p>
          <a:p>
            <a:pPr>
              <a:lnSpc>
                <a:spcPct val="150000"/>
              </a:lnSpc>
            </a:pPr>
            <a:r>
              <a:rPr lang="en-US" dirty="0"/>
              <a:t>Personalized user experience.</a:t>
            </a:r>
          </a:p>
          <a:p>
            <a:pPr>
              <a:lnSpc>
                <a:spcPct val="150000"/>
              </a:lnSpc>
            </a:pPr>
            <a:r>
              <a:rPr lang="en-US" dirty="0"/>
              <a:t>Voice searching for songs, artists, and playlists.</a:t>
            </a:r>
          </a:p>
          <a:p>
            <a:pPr>
              <a:lnSpc>
                <a:spcPct val="150000"/>
              </a:lnSpc>
            </a:pPr>
            <a:r>
              <a:rPr lang="en-US" dirty="0"/>
              <a:t>Many podcast to keep you entertained.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637693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25996-66F3-74E8-96E6-02CFD217F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753" y="639315"/>
            <a:ext cx="7730247" cy="1293028"/>
          </a:xfrm>
        </p:spPr>
        <p:txBody>
          <a:bodyPr/>
          <a:lstStyle/>
          <a:p>
            <a:pPr algn="l"/>
            <a:r>
              <a:rPr lang="en-IN" dirty="0"/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A6D57-336E-28FA-1A35-7AE2533B2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Content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IN" dirty="0"/>
              <a:t>Enhances app accessibility.</a:t>
            </a:r>
          </a:p>
          <a:p>
            <a:pPr>
              <a:lnSpc>
                <a:spcPct val="150000"/>
              </a:lnSpc>
            </a:pPr>
            <a:r>
              <a:rPr lang="en-IN" dirty="0"/>
              <a:t>It free to use no need to pay for music.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IN" dirty="0"/>
              <a:t>Faster and hands-free music.</a:t>
            </a:r>
          </a:p>
          <a:p>
            <a:pPr>
              <a:lnSpc>
                <a:spcPct val="150000"/>
              </a:lnSpc>
            </a:pPr>
            <a:r>
              <a:rPr lang="en-IN" dirty="0"/>
              <a:t>Easy navigation for users.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Converts speech to text using speech recognition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430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2EB3A-F31A-2D41-526E-FCF09E315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805" y="297446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Model images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2F38F4-FBB6-235A-D0D4-BCBBDB649E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045" y="1348750"/>
            <a:ext cx="8493636" cy="5343880"/>
          </a:xfrm>
        </p:spPr>
      </p:pic>
    </p:spTree>
    <p:extLst>
      <p:ext uri="{BB962C8B-B14F-4D97-AF65-F5344CB8AC3E}">
        <p14:creationId xmlns:p14="http://schemas.microsoft.com/office/powerpoint/2010/main" val="28357746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8ACD5-9EAC-8382-9B17-F5D1EF592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1635" y="774101"/>
            <a:ext cx="8440365" cy="1293028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Conclusion</a:t>
            </a:r>
            <a:endParaRPr lang="en-IN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C66BB-F9DE-F0E3-D912-9B758EA60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b="1" dirty="0"/>
              <a:t>Future</a:t>
            </a:r>
            <a:r>
              <a:rPr lang="en-US" dirty="0"/>
              <a:t> </a:t>
            </a:r>
            <a:r>
              <a:rPr lang="en-US" b="1" dirty="0"/>
              <a:t>scope</a:t>
            </a:r>
            <a:r>
              <a:rPr lang="en-US" dirty="0"/>
              <a:t>: Additional features like mood-based music suggestions </a:t>
            </a:r>
            <a:r>
              <a:rPr lang="en-IN" dirty="0"/>
              <a:t>Developing a project and  learning something is very useful and very </a:t>
            </a:r>
          </a:p>
          <a:p>
            <a:pPr marL="0" indent="0">
              <a:buNone/>
            </a:pPr>
            <a:r>
              <a:rPr lang="en-IN" dirty="0"/>
              <a:t>   Important for job interviews. It gives an experience of working with a team</a:t>
            </a:r>
          </a:p>
          <a:p>
            <a:pPr marL="0" indent="0">
              <a:buNone/>
            </a:pPr>
            <a:r>
              <a:rPr lang="en-IN" dirty="0"/>
              <a:t>   co-operate.</a:t>
            </a:r>
          </a:p>
          <a:p>
            <a:pPr marL="0" indent="0">
              <a:buNone/>
            </a:pPr>
            <a:r>
              <a:rPr lang="en-IN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527255655"/>
      </p:ext>
    </p:extLst>
  </p:cSld>
  <p:clrMapOvr>
    <a:masterClrMapping/>
  </p:clrMapOvr>
  <p:transition spd="slow">
    <p:wheel spokes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C132-C527-D18D-8933-D5823D18B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785" y="276692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6600" b="1" spc="300" dirty="0">
                <a:latin typeface="Adobe Garamond Pro Bold" panose="02020702060506020403" pitchFamily="18" charset="0"/>
              </a:rPr>
              <a:t>Thank</a:t>
            </a:r>
            <a:r>
              <a:rPr lang="en-US" sz="6600" b="1" dirty="0">
                <a:latin typeface="Adobe Garamond Pro Bold" panose="02020702060506020403" pitchFamily="18" charset="0"/>
              </a:rPr>
              <a:t> you</a:t>
            </a:r>
            <a:endParaRPr lang="en-IN" sz="6600" b="1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754955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170</TotalTime>
  <Words>234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Adobe Garamond Pro Bold</vt:lpstr>
      <vt:lpstr>Arial</vt:lpstr>
      <vt:lpstr>Century Gothic</vt:lpstr>
      <vt:lpstr>Vapor Trail</vt:lpstr>
      <vt:lpstr>Introduction</vt:lpstr>
      <vt:lpstr>Team members</vt:lpstr>
      <vt:lpstr>Project explanation</vt:lpstr>
      <vt:lpstr>PowerPoint Presentation</vt:lpstr>
      <vt:lpstr>Why Choose This App ? </vt:lpstr>
      <vt:lpstr>Benefits</vt:lpstr>
      <vt:lpstr>Model images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Vishnu ram</dc:creator>
  <cp:lastModifiedBy>Vishnu ram</cp:lastModifiedBy>
  <cp:revision>3</cp:revision>
  <dcterms:created xsi:type="dcterms:W3CDTF">2024-12-27T12:48:52Z</dcterms:created>
  <dcterms:modified xsi:type="dcterms:W3CDTF">2024-12-29T15:45:52Z</dcterms:modified>
</cp:coreProperties>
</file>

<file path=docProps/thumbnail.jpeg>
</file>